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262" r:id="rId5"/>
    <p:sldId id="263" r:id="rId6"/>
    <p:sldId id="264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9D488-83A1-4D30-B67B-87A5E4A02FDB}" v="253" dt="2022-05-25T06:38:59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5" autoAdjust="0"/>
    <p:restoredTop sz="64136"/>
  </p:normalViewPr>
  <p:slideViewPr>
    <p:cSldViewPr snapToGrid="0" snapToObjects="1">
      <p:cViewPr varScale="1">
        <p:scale>
          <a:sx n="103" d="100"/>
          <a:sy n="103" d="100"/>
        </p:scale>
        <p:origin x="2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Liwicki" userId="15678085-4213-46c3-8c52-91c45311ccbe" providerId="ADAL" clId="{9089D488-83A1-4D30-B67B-87A5E4A02FDB}"/>
    <pc:docChg chg="undo custSel addSld delSld modSld">
      <pc:chgData name="Marcus Liwicki" userId="15678085-4213-46c3-8c52-91c45311ccbe" providerId="ADAL" clId="{9089D488-83A1-4D30-B67B-87A5E4A02FDB}" dt="2022-05-25T06:38:59.758" v="1273" actId="113"/>
      <pc:docMkLst>
        <pc:docMk/>
      </pc:docMkLst>
      <pc:sldChg chg="del">
        <pc:chgData name="Marcus Liwicki" userId="15678085-4213-46c3-8c52-91c45311ccbe" providerId="ADAL" clId="{9089D488-83A1-4D30-B67B-87A5E4A02FDB}" dt="2022-05-25T04:44:54.794" v="0" actId="47"/>
        <pc:sldMkLst>
          <pc:docMk/>
          <pc:sldMk cId="3271455145" sldId="259"/>
        </pc:sldMkLst>
      </pc:sldChg>
      <pc:sldChg chg="del">
        <pc:chgData name="Marcus Liwicki" userId="15678085-4213-46c3-8c52-91c45311ccbe" providerId="ADAL" clId="{9089D488-83A1-4D30-B67B-87A5E4A02FDB}" dt="2022-05-25T04:45:00.479" v="1" actId="47"/>
        <pc:sldMkLst>
          <pc:docMk/>
          <pc:sldMk cId="2498625802" sldId="261"/>
        </pc:sldMkLst>
      </pc:sldChg>
      <pc:sldChg chg="addSp delSp modSp mod delDesignElem">
        <pc:chgData name="Marcus Liwicki" userId="15678085-4213-46c3-8c52-91c45311ccbe" providerId="ADAL" clId="{9089D488-83A1-4D30-B67B-87A5E4A02FDB}" dt="2022-05-25T06:31:27.215" v="1225" actId="207"/>
        <pc:sldMkLst>
          <pc:docMk/>
          <pc:sldMk cId="4108932337" sldId="262"/>
        </pc:sldMkLst>
        <pc:spChg chg="mod">
          <ac:chgData name="Marcus Liwicki" userId="15678085-4213-46c3-8c52-91c45311ccbe" providerId="ADAL" clId="{9089D488-83A1-4D30-B67B-87A5E4A02FDB}" dt="2022-05-25T06:31:27.215" v="1225" actId="207"/>
          <ac:spMkLst>
            <pc:docMk/>
            <pc:sldMk cId="4108932337" sldId="262"/>
            <ac:spMk id="3" creationId="{AFB3AFFB-6700-4C64-B2D8-B2B77979D513}"/>
          </ac:spMkLst>
        </pc:spChg>
        <pc:spChg chg="del">
          <ac:chgData name="Marcus Liwicki" userId="15678085-4213-46c3-8c52-91c45311ccbe" providerId="ADAL" clId="{9089D488-83A1-4D30-B67B-87A5E4A02FDB}" dt="2022-05-25T04:45:37.878" v="4"/>
          <ac:spMkLst>
            <pc:docMk/>
            <pc:sldMk cId="4108932337" sldId="262"/>
            <ac:spMk id="9" creationId="{42A4FC2C-047E-45A5-965D-8E1E3BF09BC6}"/>
          </ac:spMkLst>
        </pc:spChg>
        <pc:picChg chg="mod">
          <ac:chgData name="Marcus Liwicki" userId="15678085-4213-46c3-8c52-91c45311ccbe" providerId="ADAL" clId="{9089D488-83A1-4D30-B67B-87A5E4A02FDB}" dt="2022-05-25T04:48:19.170" v="22"/>
          <ac:picMkLst>
            <pc:docMk/>
            <pc:sldMk cId="4108932337" sldId="262"/>
            <ac:picMk id="5" creationId="{E75F419D-6E92-FBF0-939E-B73F2F41503D}"/>
          </ac:picMkLst>
        </pc:picChg>
        <pc:picChg chg="mod">
          <ac:chgData name="Marcus Liwicki" userId="15678085-4213-46c3-8c52-91c45311ccbe" providerId="ADAL" clId="{9089D488-83A1-4D30-B67B-87A5E4A02FDB}" dt="2022-05-25T04:48:55.672" v="26"/>
          <ac:picMkLst>
            <pc:docMk/>
            <pc:sldMk cId="4108932337" sldId="262"/>
            <ac:picMk id="6" creationId="{143AC47A-0A43-AE4F-D0A5-5AC0F13140E7}"/>
          </ac:picMkLst>
        </pc:picChg>
        <pc:picChg chg="mod">
          <ac:chgData name="Marcus Liwicki" userId="15678085-4213-46c3-8c52-91c45311ccbe" providerId="ADAL" clId="{9089D488-83A1-4D30-B67B-87A5E4A02FDB}" dt="2022-05-25T04:48:00.412" v="20"/>
          <ac:picMkLst>
            <pc:docMk/>
            <pc:sldMk cId="4108932337" sldId="262"/>
            <ac:picMk id="7" creationId="{4AB81E7D-DDCD-F4C4-3A69-D4C3D2375CB4}"/>
          </ac:picMkLst>
        </pc:picChg>
        <pc:picChg chg="mod">
          <ac:chgData name="Marcus Liwicki" userId="15678085-4213-46c3-8c52-91c45311ccbe" providerId="ADAL" clId="{9089D488-83A1-4D30-B67B-87A5E4A02FDB}" dt="2022-05-25T04:48:10.719" v="21"/>
          <ac:picMkLst>
            <pc:docMk/>
            <pc:sldMk cId="4108932337" sldId="262"/>
            <ac:picMk id="8" creationId="{B0174455-4C23-2E92-7D38-CE060B39A8B0}"/>
          </ac:picMkLst>
        </pc:picChg>
        <pc:picChg chg="mod">
          <ac:chgData name="Marcus Liwicki" userId="15678085-4213-46c3-8c52-91c45311ccbe" providerId="ADAL" clId="{9089D488-83A1-4D30-B67B-87A5E4A02FDB}" dt="2022-05-25T04:48:41.587" v="25"/>
          <ac:picMkLst>
            <pc:docMk/>
            <pc:sldMk cId="4108932337" sldId="262"/>
            <ac:picMk id="12" creationId="{64E25BD2-6171-73BC-F9A1-A198364FE8FF}"/>
          </ac:picMkLst>
        </pc:picChg>
        <pc:picChg chg="mod">
          <ac:chgData name="Marcus Liwicki" userId="15678085-4213-46c3-8c52-91c45311ccbe" providerId="ADAL" clId="{9089D488-83A1-4D30-B67B-87A5E4A02FDB}" dt="2022-05-25T04:47:45.591" v="18"/>
          <ac:picMkLst>
            <pc:docMk/>
            <pc:sldMk cId="4108932337" sldId="262"/>
            <ac:picMk id="13" creationId="{EC66A8D7-5E40-FE71-04C6-816D1449C59D}"/>
          </ac:picMkLst>
        </pc:picChg>
        <pc:picChg chg="mod">
          <ac:chgData name="Marcus Liwicki" userId="15678085-4213-46c3-8c52-91c45311ccbe" providerId="ADAL" clId="{9089D488-83A1-4D30-B67B-87A5E4A02FDB}" dt="2022-05-25T04:50:01.833" v="27"/>
          <ac:picMkLst>
            <pc:docMk/>
            <pc:sldMk cId="4108932337" sldId="262"/>
            <ac:picMk id="18" creationId="{7AEE130F-ED50-3920-E0CC-4CC23E7245EC}"/>
          </ac:picMkLst>
        </pc:picChg>
        <pc:picChg chg="mod">
          <ac:chgData name="Marcus Liwicki" userId="15678085-4213-46c3-8c52-91c45311ccbe" providerId="ADAL" clId="{9089D488-83A1-4D30-B67B-87A5E4A02FDB}" dt="2022-05-25T04:47:21.202" v="14"/>
          <ac:picMkLst>
            <pc:docMk/>
            <pc:sldMk cId="4108932337" sldId="262"/>
            <ac:picMk id="24" creationId="{EEE51D82-D241-E197-D5BD-7D6684143499}"/>
          </ac:picMkLst>
        </pc:picChg>
        <pc:picChg chg="mod">
          <ac:chgData name="Marcus Liwicki" userId="15678085-4213-46c3-8c52-91c45311ccbe" providerId="ADAL" clId="{9089D488-83A1-4D30-B67B-87A5E4A02FDB}" dt="2022-05-25T04:48:34.283" v="24"/>
          <ac:picMkLst>
            <pc:docMk/>
            <pc:sldMk cId="4108932337" sldId="262"/>
            <ac:picMk id="28" creationId="{1CA51337-4E99-5962-F1F6-D4A259124785}"/>
          </ac:picMkLst>
        </pc:picChg>
        <pc:picChg chg="add del mod">
          <ac:chgData name="Marcus Liwicki" userId="15678085-4213-46c3-8c52-91c45311ccbe" providerId="ADAL" clId="{9089D488-83A1-4D30-B67B-87A5E4A02FDB}" dt="2022-05-25T04:47:06.193" v="12"/>
          <ac:picMkLst>
            <pc:docMk/>
            <pc:sldMk cId="4108932337" sldId="262"/>
            <ac:picMk id="30" creationId="{D8236DFD-1188-1993-432D-2C76362DA4EE}"/>
          </ac:picMkLst>
        </pc:picChg>
        <pc:picChg chg="mod">
          <ac:chgData name="Marcus Liwicki" userId="15678085-4213-46c3-8c52-91c45311ccbe" providerId="ADAL" clId="{9089D488-83A1-4D30-B67B-87A5E4A02FDB}" dt="2022-05-25T04:46:30.521" v="7"/>
          <ac:picMkLst>
            <pc:docMk/>
            <pc:sldMk cId="4108932337" sldId="262"/>
            <ac:picMk id="32" creationId="{E893E32D-4FAF-F290-CED8-6F28A825EEC5}"/>
          </ac:picMkLst>
        </pc:picChg>
        <pc:picChg chg="mod">
          <ac:chgData name="Marcus Liwicki" userId="15678085-4213-46c3-8c52-91c45311ccbe" providerId="ADAL" clId="{9089D488-83A1-4D30-B67B-87A5E4A02FDB}" dt="2022-05-25T04:47:33.678" v="16"/>
          <ac:picMkLst>
            <pc:docMk/>
            <pc:sldMk cId="4108932337" sldId="262"/>
            <ac:picMk id="34" creationId="{C8E19346-825C-E894-A165-3DE2E032ADCB}"/>
          </ac:picMkLst>
        </pc:picChg>
      </pc:sldChg>
      <pc:sldChg chg="del">
        <pc:chgData name="Marcus Liwicki" userId="15678085-4213-46c3-8c52-91c45311ccbe" providerId="ADAL" clId="{9089D488-83A1-4D30-B67B-87A5E4A02FDB}" dt="2022-05-25T04:45:06.251" v="2" actId="47"/>
        <pc:sldMkLst>
          <pc:docMk/>
          <pc:sldMk cId="1218129659" sldId="263"/>
        </pc:sldMkLst>
      </pc:sldChg>
      <pc:sldChg chg="addSp delSp modSp new mod modAnim modNotesTx">
        <pc:chgData name="Marcus Liwicki" userId="15678085-4213-46c3-8c52-91c45311ccbe" providerId="ADAL" clId="{9089D488-83A1-4D30-B67B-87A5E4A02FDB}" dt="2022-05-25T06:33:18.264" v="1230" actId="14861"/>
        <pc:sldMkLst>
          <pc:docMk/>
          <pc:sldMk cId="1291336583" sldId="263"/>
        </pc:sldMkLst>
        <pc:spChg chg="del">
          <ac:chgData name="Marcus Liwicki" userId="15678085-4213-46c3-8c52-91c45311ccbe" providerId="ADAL" clId="{9089D488-83A1-4D30-B67B-87A5E4A02FDB}" dt="2022-05-25T05:42:40.199" v="113" actId="478"/>
          <ac:spMkLst>
            <pc:docMk/>
            <pc:sldMk cId="1291336583" sldId="263"/>
            <ac:spMk id="3" creationId="{383E3C0E-6DF8-06F0-4884-D9BC384E6572}"/>
          </ac:spMkLst>
        </pc:spChg>
        <pc:spChg chg="mod">
          <ac:chgData name="Marcus Liwicki" userId="15678085-4213-46c3-8c52-91c45311ccbe" providerId="ADAL" clId="{9089D488-83A1-4D30-B67B-87A5E4A02FDB}" dt="2022-05-25T05:37:01.936" v="31" actId="207"/>
          <ac:spMkLst>
            <pc:docMk/>
            <pc:sldMk cId="1291336583" sldId="263"/>
            <ac:spMk id="4" creationId="{14ADE283-041B-0D35-D1AF-EC3147719DEE}"/>
          </ac:spMkLst>
        </pc:spChg>
        <pc:spChg chg="mod">
          <ac:chgData name="Marcus Liwicki" userId="15678085-4213-46c3-8c52-91c45311ccbe" providerId="ADAL" clId="{9089D488-83A1-4D30-B67B-87A5E4A02FDB}" dt="2022-05-25T05:37:01.936" v="31" actId="207"/>
          <ac:spMkLst>
            <pc:docMk/>
            <pc:sldMk cId="1291336583" sldId="263"/>
            <ac:spMk id="5" creationId="{9569DC20-0A81-ABB2-3651-2391AFA23AC3}"/>
          </ac:spMkLst>
        </pc:spChg>
        <pc:spChg chg="mod">
          <ac:chgData name="Marcus Liwicki" userId="15678085-4213-46c3-8c52-91c45311ccbe" providerId="ADAL" clId="{9089D488-83A1-4D30-B67B-87A5E4A02FDB}" dt="2022-05-25T05:37:01.936" v="31" actId="207"/>
          <ac:spMkLst>
            <pc:docMk/>
            <pc:sldMk cId="1291336583" sldId="263"/>
            <ac:spMk id="6" creationId="{1B0B0A23-D9B2-874E-2C0E-90219311D002}"/>
          </ac:spMkLst>
        </pc:spChg>
        <pc:spChg chg="add mod ord">
          <ac:chgData name="Marcus Liwicki" userId="15678085-4213-46c3-8c52-91c45311ccbe" providerId="ADAL" clId="{9089D488-83A1-4D30-B67B-87A5E4A02FDB}" dt="2022-05-25T06:32:58.414" v="1229" actId="14861"/>
          <ac:spMkLst>
            <pc:docMk/>
            <pc:sldMk cId="1291336583" sldId="263"/>
            <ac:spMk id="7" creationId="{53127F75-7AAF-5764-A625-8383F1C4F0D2}"/>
          </ac:spMkLst>
        </pc:spChg>
        <pc:spChg chg="add mod">
          <ac:chgData name="Marcus Liwicki" userId="15678085-4213-46c3-8c52-91c45311ccbe" providerId="ADAL" clId="{9089D488-83A1-4D30-B67B-87A5E4A02FDB}" dt="2022-05-25T06:33:18.264" v="1230" actId="14861"/>
          <ac:spMkLst>
            <pc:docMk/>
            <pc:sldMk cId="1291336583" sldId="263"/>
            <ac:spMk id="8" creationId="{7F6E03DF-9DA0-6CC7-65A7-3139103F80FD}"/>
          </ac:spMkLst>
        </pc:spChg>
        <pc:spChg chg="add mod">
          <ac:chgData name="Marcus Liwicki" userId="15678085-4213-46c3-8c52-91c45311ccbe" providerId="ADAL" clId="{9089D488-83A1-4D30-B67B-87A5E4A02FDB}" dt="2022-05-25T06:33:18.264" v="1230" actId="14861"/>
          <ac:spMkLst>
            <pc:docMk/>
            <pc:sldMk cId="1291336583" sldId="263"/>
            <ac:spMk id="9" creationId="{52E12B71-076B-32AD-63B5-A4A7C9B0ECAD}"/>
          </ac:spMkLst>
        </pc:spChg>
        <pc:spChg chg="add mod">
          <ac:chgData name="Marcus Liwicki" userId="15678085-4213-46c3-8c52-91c45311ccbe" providerId="ADAL" clId="{9089D488-83A1-4D30-B67B-87A5E4A02FDB}" dt="2022-05-25T06:33:18.264" v="1230" actId="14861"/>
          <ac:spMkLst>
            <pc:docMk/>
            <pc:sldMk cId="1291336583" sldId="263"/>
            <ac:spMk id="10" creationId="{EC90E00A-40A0-AAF7-EDBF-44A842776E69}"/>
          </ac:spMkLst>
        </pc:spChg>
        <pc:spChg chg="add mod">
          <ac:chgData name="Marcus Liwicki" userId="15678085-4213-46c3-8c52-91c45311ccbe" providerId="ADAL" clId="{9089D488-83A1-4D30-B67B-87A5E4A02FDB}" dt="2022-05-25T06:33:18.264" v="1230" actId="14861"/>
          <ac:spMkLst>
            <pc:docMk/>
            <pc:sldMk cId="1291336583" sldId="263"/>
            <ac:spMk id="11" creationId="{5441B187-EC5D-88D9-7C43-0C4476ABAAF3}"/>
          </ac:spMkLst>
        </pc:spChg>
      </pc:sldChg>
      <pc:sldChg chg="addSp delSp modSp new mod modAnim">
        <pc:chgData name="Marcus Liwicki" userId="15678085-4213-46c3-8c52-91c45311ccbe" providerId="ADAL" clId="{9089D488-83A1-4D30-B67B-87A5E4A02FDB}" dt="2022-05-25T06:38:59.758" v="1273" actId="113"/>
        <pc:sldMkLst>
          <pc:docMk/>
          <pc:sldMk cId="2526513611" sldId="264"/>
        </pc:sldMkLst>
        <pc:spChg chg="mod">
          <ac:chgData name="Marcus Liwicki" userId="15678085-4213-46c3-8c52-91c45311ccbe" providerId="ADAL" clId="{9089D488-83A1-4D30-B67B-87A5E4A02FDB}" dt="2022-05-25T06:18:51.941" v="1138" actId="207"/>
          <ac:spMkLst>
            <pc:docMk/>
            <pc:sldMk cId="2526513611" sldId="264"/>
            <ac:spMk id="2" creationId="{5EDCFBBF-2E09-44A6-66C9-EA5EC80A4E79}"/>
          </ac:spMkLst>
        </pc:spChg>
        <pc:spChg chg="mod">
          <ac:chgData name="Marcus Liwicki" userId="15678085-4213-46c3-8c52-91c45311ccbe" providerId="ADAL" clId="{9089D488-83A1-4D30-B67B-87A5E4A02FDB}" dt="2022-05-25T05:57:13.283" v="438" actId="1035"/>
          <ac:spMkLst>
            <pc:docMk/>
            <pc:sldMk cId="2526513611" sldId="264"/>
            <ac:spMk id="3" creationId="{E9250058-F957-F91E-F2AD-E9FE9A114680}"/>
          </ac:spMkLst>
        </pc:spChg>
        <pc:spChg chg="mod">
          <ac:chgData name="Marcus Liwicki" userId="15678085-4213-46c3-8c52-91c45311ccbe" providerId="ADAL" clId="{9089D488-83A1-4D30-B67B-87A5E4A02FDB}" dt="2022-05-25T05:51:56.250" v="242" actId="207"/>
          <ac:spMkLst>
            <pc:docMk/>
            <pc:sldMk cId="2526513611" sldId="264"/>
            <ac:spMk id="4" creationId="{5FA966B3-7FF5-826C-7AC8-99ABDEC04D14}"/>
          </ac:spMkLst>
        </pc:spChg>
        <pc:spChg chg="mod">
          <ac:chgData name="Marcus Liwicki" userId="15678085-4213-46c3-8c52-91c45311ccbe" providerId="ADAL" clId="{9089D488-83A1-4D30-B67B-87A5E4A02FDB}" dt="2022-05-25T05:51:56.250" v="242" actId="207"/>
          <ac:spMkLst>
            <pc:docMk/>
            <pc:sldMk cId="2526513611" sldId="264"/>
            <ac:spMk id="5" creationId="{BD6E4373-59F5-F8F4-AAEC-187F7CFBF4B0}"/>
          </ac:spMkLst>
        </pc:spChg>
        <pc:spChg chg="mod">
          <ac:chgData name="Marcus Liwicki" userId="15678085-4213-46c3-8c52-91c45311ccbe" providerId="ADAL" clId="{9089D488-83A1-4D30-B67B-87A5E4A02FDB}" dt="2022-05-25T05:51:56.250" v="242" actId="207"/>
          <ac:spMkLst>
            <pc:docMk/>
            <pc:sldMk cId="2526513611" sldId="264"/>
            <ac:spMk id="6" creationId="{A763C1EB-E02E-3492-CD13-F4D5F6DFB6E5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7" creationId="{1C491E0F-C028-F342-EDEB-F7CB677673ED}"/>
          </ac:spMkLst>
        </pc:spChg>
        <pc:spChg chg="add mod">
          <ac:chgData name="Marcus Liwicki" userId="15678085-4213-46c3-8c52-91c45311ccbe" providerId="ADAL" clId="{9089D488-83A1-4D30-B67B-87A5E4A02FDB}" dt="2022-05-25T05:57:13.283" v="438" actId="1035"/>
          <ac:spMkLst>
            <pc:docMk/>
            <pc:sldMk cId="2526513611" sldId="264"/>
            <ac:spMk id="8" creationId="{560E0351-E801-820F-7184-E0B176415C8E}"/>
          </ac:spMkLst>
        </pc:spChg>
        <pc:spChg chg="add mod">
          <ac:chgData name="Marcus Liwicki" userId="15678085-4213-46c3-8c52-91c45311ccbe" providerId="ADAL" clId="{9089D488-83A1-4D30-B67B-87A5E4A02FDB}" dt="2022-05-25T05:57:13.283" v="438" actId="1035"/>
          <ac:spMkLst>
            <pc:docMk/>
            <pc:sldMk cId="2526513611" sldId="264"/>
            <ac:spMk id="9" creationId="{08ED4B43-FE8D-0C4F-8981-B30D4E4B2F5D}"/>
          </ac:spMkLst>
        </pc:spChg>
        <pc:spChg chg="add mod">
          <ac:chgData name="Marcus Liwicki" userId="15678085-4213-46c3-8c52-91c45311ccbe" providerId="ADAL" clId="{9089D488-83A1-4D30-B67B-87A5E4A02FDB}" dt="2022-05-25T06:00:06.233" v="441" actId="207"/>
          <ac:spMkLst>
            <pc:docMk/>
            <pc:sldMk cId="2526513611" sldId="264"/>
            <ac:spMk id="10" creationId="{6CC35133-7575-833F-A99E-013B5C0E5291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11" creationId="{48A81D6A-F62E-C9F5-B48B-95F1AC9D99E3}"/>
          </ac:spMkLst>
        </pc:spChg>
        <pc:spChg chg="add mod">
          <ac:chgData name="Marcus Liwicki" userId="15678085-4213-46c3-8c52-91c45311ccbe" providerId="ADAL" clId="{9089D488-83A1-4D30-B67B-87A5E4A02FDB}" dt="2022-05-25T06:34:32.004" v="1233"/>
          <ac:spMkLst>
            <pc:docMk/>
            <pc:sldMk cId="2526513611" sldId="264"/>
            <ac:spMk id="11" creationId="{C2D2A054-E525-5591-76C3-E38556B50DCC}"/>
          </ac:spMkLst>
        </pc:spChg>
        <pc:spChg chg="add mod">
          <ac:chgData name="Marcus Liwicki" userId="15678085-4213-46c3-8c52-91c45311ccbe" providerId="ADAL" clId="{9089D488-83A1-4D30-B67B-87A5E4A02FDB}" dt="2022-05-25T06:38:59.758" v="1273" actId="113"/>
          <ac:spMkLst>
            <pc:docMk/>
            <pc:sldMk cId="2526513611" sldId="264"/>
            <ac:spMk id="12" creationId="{790B6645-E028-AAED-0107-CDA665568C28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12" creationId="{B44EA82E-8DE3-5847-CF8C-1F6023CCDB65}"/>
          </ac:spMkLst>
        </pc:spChg>
        <pc:spChg chg="add del mod">
          <ac:chgData name="Marcus Liwicki" userId="15678085-4213-46c3-8c52-91c45311ccbe" providerId="ADAL" clId="{9089D488-83A1-4D30-B67B-87A5E4A02FDB}" dt="2022-05-25T06:07:09.542" v="766"/>
          <ac:spMkLst>
            <pc:docMk/>
            <pc:sldMk cId="2526513611" sldId="264"/>
            <ac:spMk id="13" creationId="{85B6F745-DFF1-9BC2-98DA-0C230E2F90E4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14" creationId="{82C72EE3-4FC2-31FD-E434-092780556131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15" creationId="{2CF10020-E031-D322-2E74-A0E434FB799E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16" creationId="{C0D682AC-339E-64CE-FED0-C55A98057105}"/>
          </ac:spMkLst>
        </pc:spChg>
        <pc:spChg chg="add del mod">
          <ac:chgData name="Marcus Liwicki" userId="15678085-4213-46c3-8c52-91c45311ccbe" providerId="ADAL" clId="{9089D488-83A1-4D30-B67B-87A5E4A02FDB}" dt="2022-05-25T06:17:50.723" v="1107" actId="478"/>
          <ac:spMkLst>
            <pc:docMk/>
            <pc:sldMk cId="2526513611" sldId="264"/>
            <ac:spMk id="17" creationId="{1A933A0B-08C9-0EB7-4F38-6D5BEACA4765}"/>
          </ac:spMkLst>
        </pc:spChg>
        <pc:spChg chg="add mod">
          <ac:chgData name="Marcus Liwicki" userId="15678085-4213-46c3-8c52-91c45311ccbe" providerId="ADAL" clId="{9089D488-83A1-4D30-B67B-87A5E4A02FDB}" dt="2022-05-25T06:18:19.827" v="1128" actId="1037"/>
          <ac:spMkLst>
            <pc:docMk/>
            <pc:sldMk cId="2526513611" sldId="264"/>
            <ac:spMk id="18" creationId="{FA7BDC73-9245-FEA5-A836-167F50DFB134}"/>
          </ac:spMkLst>
        </pc:spChg>
      </pc:sldChg>
      <pc:sldChg chg="addSp delSp modSp add mod delAnim modAnim">
        <pc:chgData name="Marcus Liwicki" userId="15678085-4213-46c3-8c52-91c45311ccbe" providerId="ADAL" clId="{9089D488-83A1-4D30-B67B-87A5E4A02FDB}" dt="2022-05-25T06:22:35.682" v="1185" actId="20577"/>
        <pc:sldMkLst>
          <pc:docMk/>
          <pc:sldMk cId="1366113570" sldId="265"/>
        </pc:sldMkLst>
        <pc:spChg chg="mod">
          <ac:chgData name="Marcus Liwicki" userId="15678085-4213-46c3-8c52-91c45311ccbe" providerId="ADAL" clId="{9089D488-83A1-4D30-B67B-87A5E4A02FDB}" dt="2022-05-25T06:22:01.595" v="1165" actId="113"/>
          <ac:spMkLst>
            <pc:docMk/>
            <pc:sldMk cId="1366113570" sldId="265"/>
            <ac:spMk id="2" creationId="{5EDCFBBF-2E09-44A6-66C9-EA5EC80A4E79}"/>
          </ac:spMkLst>
        </pc:spChg>
        <pc:spChg chg="del">
          <ac:chgData name="Marcus Liwicki" userId="15678085-4213-46c3-8c52-91c45311ccbe" providerId="ADAL" clId="{9089D488-83A1-4D30-B67B-87A5E4A02FDB}" dt="2022-05-25T06:04:18.173" v="642" actId="478"/>
          <ac:spMkLst>
            <pc:docMk/>
            <pc:sldMk cId="1366113570" sldId="265"/>
            <ac:spMk id="3" creationId="{E9250058-F957-F91E-F2AD-E9FE9A114680}"/>
          </ac:spMkLst>
        </pc:spChg>
        <pc:spChg chg="mod">
          <ac:chgData name="Marcus Liwicki" userId="15678085-4213-46c3-8c52-91c45311ccbe" providerId="ADAL" clId="{9089D488-83A1-4D30-B67B-87A5E4A02FDB}" dt="2022-05-25T06:03:57.967" v="617" actId="20577"/>
          <ac:spMkLst>
            <pc:docMk/>
            <pc:sldMk cId="1366113570" sldId="265"/>
            <ac:spMk id="7" creationId="{1C491E0F-C028-F342-EDEB-F7CB677673ED}"/>
          </ac:spMkLst>
        </pc:spChg>
        <pc:spChg chg="del">
          <ac:chgData name="Marcus Liwicki" userId="15678085-4213-46c3-8c52-91c45311ccbe" providerId="ADAL" clId="{9089D488-83A1-4D30-B67B-87A5E4A02FDB}" dt="2022-05-25T06:04:18.173" v="642" actId="478"/>
          <ac:spMkLst>
            <pc:docMk/>
            <pc:sldMk cId="1366113570" sldId="265"/>
            <ac:spMk id="8" creationId="{560E0351-E801-820F-7184-E0B176415C8E}"/>
          </ac:spMkLst>
        </pc:spChg>
        <pc:spChg chg="del">
          <ac:chgData name="Marcus Liwicki" userId="15678085-4213-46c3-8c52-91c45311ccbe" providerId="ADAL" clId="{9089D488-83A1-4D30-B67B-87A5E4A02FDB}" dt="2022-05-25T06:04:18.173" v="642" actId="478"/>
          <ac:spMkLst>
            <pc:docMk/>
            <pc:sldMk cId="1366113570" sldId="265"/>
            <ac:spMk id="9" creationId="{08ED4B43-FE8D-0C4F-8981-B30D4E4B2F5D}"/>
          </ac:spMkLst>
        </pc:spChg>
        <pc:spChg chg="del">
          <ac:chgData name="Marcus Liwicki" userId="15678085-4213-46c3-8c52-91c45311ccbe" providerId="ADAL" clId="{9089D488-83A1-4D30-B67B-87A5E4A02FDB}" dt="2022-05-25T06:04:18.173" v="642" actId="478"/>
          <ac:spMkLst>
            <pc:docMk/>
            <pc:sldMk cId="1366113570" sldId="265"/>
            <ac:spMk id="10" creationId="{6CC35133-7575-833F-A99E-013B5C0E5291}"/>
          </ac:spMkLst>
        </pc:spChg>
        <pc:spChg chg="mod">
          <ac:chgData name="Marcus Liwicki" userId="15678085-4213-46c3-8c52-91c45311ccbe" providerId="ADAL" clId="{9089D488-83A1-4D30-B67B-87A5E4A02FDB}" dt="2022-05-25T06:22:35.682" v="1185" actId="20577"/>
          <ac:spMkLst>
            <pc:docMk/>
            <pc:sldMk cId="1366113570" sldId="265"/>
            <ac:spMk id="11" creationId="{48A81D6A-F62E-C9F5-B48B-95F1AC9D99E3}"/>
          </ac:spMkLst>
        </pc:spChg>
        <pc:spChg chg="add del mod">
          <ac:chgData name="Marcus Liwicki" userId="15678085-4213-46c3-8c52-91c45311ccbe" providerId="ADAL" clId="{9089D488-83A1-4D30-B67B-87A5E4A02FDB}" dt="2022-05-25T06:04:20.550" v="643" actId="478"/>
          <ac:spMkLst>
            <pc:docMk/>
            <pc:sldMk cId="1366113570" sldId="265"/>
            <ac:spMk id="13" creationId="{107D7A6B-2AB7-650F-2AB5-81C4524A4D5A}"/>
          </ac:spMkLst>
        </pc:spChg>
        <pc:spChg chg="add mod">
          <ac:chgData name="Marcus Liwicki" userId="15678085-4213-46c3-8c52-91c45311ccbe" providerId="ADAL" clId="{9089D488-83A1-4D30-B67B-87A5E4A02FDB}" dt="2022-05-25T06:04:51.257" v="685" actId="20577"/>
          <ac:spMkLst>
            <pc:docMk/>
            <pc:sldMk cId="1366113570" sldId="265"/>
            <ac:spMk id="14" creationId="{2147BEED-2419-9F63-49EC-9F842843877F}"/>
          </ac:spMkLst>
        </pc:spChg>
        <pc:spChg chg="add mod">
          <ac:chgData name="Marcus Liwicki" userId="15678085-4213-46c3-8c52-91c45311ccbe" providerId="ADAL" clId="{9089D488-83A1-4D30-B67B-87A5E4A02FDB}" dt="2022-05-25T06:05:37.281" v="714" actId="1076"/>
          <ac:spMkLst>
            <pc:docMk/>
            <pc:sldMk cId="1366113570" sldId="265"/>
            <ac:spMk id="15" creationId="{78D1EDBF-F878-246E-9D45-4A4DC94A01D7}"/>
          </ac:spMkLst>
        </pc:spChg>
        <pc:spChg chg="add mod">
          <ac:chgData name="Marcus Liwicki" userId="15678085-4213-46c3-8c52-91c45311ccbe" providerId="ADAL" clId="{9089D488-83A1-4D30-B67B-87A5E4A02FDB}" dt="2022-05-25T06:06:04.471" v="735" actId="20577"/>
          <ac:spMkLst>
            <pc:docMk/>
            <pc:sldMk cId="1366113570" sldId="265"/>
            <ac:spMk id="16" creationId="{319EFA4C-4B23-4B8A-5D10-436B53498825}"/>
          </ac:spMkLst>
        </pc:spChg>
        <pc:spChg chg="add mod">
          <ac:chgData name="Marcus Liwicki" userId="15678085-4213-46c3-8c52-91c45311ccbe" providerId="ADAL" clId="{9089D488-83A1-4D30-B67B-87A5E4A02FDB}" dt="2022-05-25T06:06:40.816" v="762" actId="20577"/>
          <ac:spMkLst>
            <pc:docMk/>
            <pc:sldMk cId="1366113570" sldId="265"/>
            <ac:spMk id="17" creationId="{C2D2A054-E525-5591-76C3-E38556B50DCC}"/>
          </ac:spMkLst>
        </pc:spChg>
        <pc:spChg chg="add del mod">
          <ac:chgData name="Marcus Liwicki" userId="15678085-4213-46c3-8c52-91c45311ccbe" providerId="ADAL" clId="{9089D488-83A1-4D30-B67B-87A5E4A02FDB}" dt="2022-05-25T06:07:03.121" v="764"/>
          <ac:spMkLst>
            <pc:docMk/>
            <pc:sldMk cId="1366113570" sldId="265"/>
            <ac:spMk id="18" creationId="{52A1E158-692F-A978-80FC-8C44814FEB54}"/>
          </ac:spMkLst>
        </pc:spChg>
        <pc:spChg chg="add del mod">
          <ac:chgData name="Marcus Liwicki" userId="15678085-4213-46c3-8c52-91c45311ccbe" providerId="ADAL" clId="{9089D488-83A1-4D30-B67B-87A5E4A02FDB}" dt="2022-05-25T06:22:19.799" v="1168" actId="478"/>
          <ac:spMkLst>
            <pc:docMk/>
            <pc:sldMk cId="1366113570" sldId="265"/>
            <ac:spMk id="19" creationId="{CB19A597-D051-BEAA-1C84-11AF9F86AFDF}"/>
          </ac:spMkLst>
        </pc:spChg>
      </pc:sldChg>
      <pc:sldChg chg="delSp modSp add mod modAnim">
        <pc:chgData name="Marcus Liwicki" userId="15678085-4213-46c3-8c52-91c45311ccbe" providerId="ADAL" clId="{9089D488-83A1-4D30-B67B-87A5E4A02FDB}" dt="2022-05-25T06:26:21.687" v="1223"/>
        <pc:sldMkLst>
          <pc:docMk/>
          <pc:sldMk cId="1286573479" sldId="266"/>
        </pc:sldMkLst>
        <pc:spChg chg="mod">
          <ac:chgData name="Marcus Liwicki" userId="15678085-4213-46c3-8c52-91c45311ccbe" providerId="ADAL" clId="{9089D488-83A1-4D30-B67B-87A5E4A02FDB}" dt="2022-05-25T06:17:37.140" v="1106" actId="207"/>
          <ac:spMkLst>
            <pc:docMk/>
            <pc:sldMk cId="1286573479" sldId="266"/>
            <ac:spMk id="2" creationId="{5EDCFBBF-2E09-44A6-66C9-EA5EC80A4E79}"/>
          </ac:spMkLst>
        </pc:spChg>
        <pc:spChg chg="mod">
          <ac:chgData name="Marcus Liwicki" userId="15678085-4213-46c3-8c52-91c45311ccbe" providerId="ADAL" clId="{9089D488-83A1-4D30-B67B-87A5E4A02FDB}" dt="2022-05-25T06:17:30.681" v="1105" actId="207"/>
          <ac:spMkLst>
            <pc:docMk/>
            <pc:sldMk cId="1286573479" sldId="266"/>
            <ac:spMk id="3" creationId="{E9250058-F957-F91E-F2AD-E9FE9A114680}"/>
          </ac:spMkLst>
        </pc:spChg>
        <pc:spChg chg="del">
          <ac:chgData name="Marcus Liwicki" userId="15678085-4213-46c3-8c52-91c45311ccbe" providerId="ADAL" clId="{9089D488-83A1-4D30-B67B-87A5E4A02FDB}" dt="2022-05-25T06:26:14.375" v="1222" actId="478"/>
          <ac:spMkLst>
            <pc:docMk/>
            <pc:sldMk cId="1286573479" sldId="266"/>
            <ac:spMk id="7" creationId="{1C491E0F-C028-F342-EDEB-F7CB677673ED}"/>
          </ac:spMkLst>
        </pc:spChg>
        <pc:spChg chg="mod">
          <ac:chgData name="Marcus Liwicki" userId="15678085-4213-46c3-8c52-91c45311ccbe" providerId="ADAL" clId="{9089D488-83A1-4D30-B67B-87A5E4A02FDB}" dt="2022-05-25T06:17:30.681" v="1105" actId="207"/>
          <ac:spMkLst>
            <pc:docMk/>
            <pc:sldMk cId="1286573479" sldId="266"/>
            <ac:spMk id="8" creationId="{560E0351-E801-820F-7184-E0B176415C8E}"/>
          </ac:spMkLst>
        </pc:spChg>
        <pc:spChg chg="mod">
          <ac:chgData name="Marcus Liwicki" userId="15678085-4213-46c3-8c52-91c45311ccbe" providerId="ADAL" clId="{9089D488-83A1-4D30-B67B-87A5E4A02FDB}" dt="2022-05-25T06:17:30.681" v="1105" actId="207"/>
          <ac:spMkLst>
            <pc:docMk/>
            <pc:sldMk cId="1286573479" sldId="266"/>
            <ac:spMk id="9" creationId="{08ED4B43-FE8D-0C4F-8981-B30D4E4B2F5D}"/>
          </ac:spMkLst>
        </pc:spChg>
        <pc:spChg chg="mod">
          <ac:chgData name="Marcus Liwicki" userId="15678085-4213-46c3-8c52-91c45311ccbe" providerId="ADAL" clId="{9089D488-83A1-4D30-B67B-87A5E4A02FDB}" dt="2022-05-25T06:17:30.681" v="1105" actId="207"/>
          <ac:spMkLst>
            <pc:docMk/>
            <pc:sldMk cId="1286573479" sldId="266"/>
            <ac:spMk id="10" creationId="{6CC35133-7575-833F-A99E-013B5C0E5291}"/>
          </ac:spMkLst>
        </pc:spChg>
        <pc:spChg chg="del">
          <ac:chgData name="Marcus Liwicki" userId="15678085-4213-46c3-8c52-91c45311ccbe" providerId="ADAL" clId="{9089D488-83A1-4D30-B67B-87A5E4A02FDB}" dt="2022-05-25T06:26:14.375" v="1222" actId="478"/>
          <ac:spMkLst>
            <pc:docMk/>
            <pc:sldMk cId="1286573479" sldId="266"/>
            <ac:spMk id="11" creationId="{48A81D6A-F62E-C9F5-B48B-95F1AC9D99E3}"/>
          </ac:spMkLst>
        </pc:spChg>
        <pc:spChg chg="del">
          <ac:chgData name="Marcus Liwicki" userId="15678085-4213-46c3-8c52-91c45311ccbe" providerId="ADAL" clId="{9089D488-83A1-4D30-B67B-87A5E4A02FDB}" dt="2022-05-25T06:26:14.375" v="1222" actId="478"/>
          <ac:spMkLst>
            <pc:docMk/>
            <pc:sldMk cId="1286573479" sldId="266"/>
            <ac:spMk id="12" creationId="{B44EA82E-8DE3-5847-CF8C-1F6023CCDB65}"/>
          </ac:spMkLst>
        </pc:spChg>
        <pc:spChg chg="del">
          <ac:chgData name="Marcus Liwicki" userId="15678085-4213-46c3-8c52-91c45311ccbe" providerId="ADAL" clId="{9089D488-83A1-4D30-B67B-87A5E4A02FDB}" dt="2022-05-25T06:26:14.375" v="1222" actId="478"/>
          <ac:spMkLst>
            <pc:docMk/>
            <pc:sldMk cId="1286573479" sldId="266"/>
            <ac:spMk id="15" creationId="{2CF10020-E031-D322-2E74-A0E434FB799E}"/>
          </ac:spMkLst>
        </pc:spChg>
        <pc:spChg chg="del">
          <ac:chgData name="Marcus Liwicki" userId="15678085-4213-46c3-8c52-91c45311ccbe" providerId="ADAL" clId="{9089D488-83A1-4D30-B67B-87A5E4A02FDB}" dt="2022-05-25T06:26:14.375" v="1222" actId="478"/>
          <ac:spMkLst>
            <pc:docMk/>
            <pc:sldMk cId="1286573479" sldId="266"/>
            <ac:spMk id="16" creationId="{C0D682AC-339E-64CE-FED0-C55A98057105}"/>
          </ac:spMkLst>
        </pc:spChg>
        <pc:spChg chg="del">
          <ac:chgData name="Marcus Liwicki" userId="15678085-4213-46c3-8c52-91c45311ccbe" providerId="ADAL" clId="{9089D488-83A1-4D30-B67B-87A5E4A02FDB}" dt="2022-05-25T06:26:14.375" v="1222" actId="478"/>
          <ac:spMkLst>
            <pc:docMk/>
            <pc:sldMk cId="1286573479" sldId="266"/>
            <ac:spMk id="17" creationId="{1A933A0B-08C9-0EB7-4F38-6D5BEACA4765}"/>
          </ac:spMkLst>
        </pc:spChg>
        <pc:spChg chg="mod">
          <ac:chgData name="Marcus Liwicki" userId="15678085-4213-46c3-8c52-91c45311ccbe" providerId="ADAL" clId="{9089D488-83A1-4D30-B67B-87A5E4A02FDB}" dt="2022-05-25T06:18:25.811" v="1137" actId="1037"/>
          <ac:spMkLst>
            <pc:docMk/>
            <pc:sldMk cId="1286573479" sldId="266"/>
            <ac:spMk id="18" creationId="{FA7BDC73-9245-FEA5-A836-167F50DFB134}"/>
          </ac:spMkLst>
        </pc:spChg>
      </pc:sldChg>
      <pc:sldChg chg="modSp add del mod">
        <pc:chgData name="Marcus Liwicki" userId="15678085-4213-46c3-8c52-91c45311ccbe" providerId="ADAL" clId="{9089D488-83A1-4D30-B67B-87A5E4A02FDB}" dt="2022-05-25T06:14:37.338" v="1018" actId="47"/>
        <pc:sldMkLst>
          <pc:docMk/>
          <pc:sldMk cId="3766545833" sldId="266"/>
        </pc:sldMkLst>
        <pc:spChg chg="mod">
          <ac:chgData name="Marcus Liwicki" userId="15678085-4213-46c3-8c52-91c45311ccbe" providerId="ADAL" clId="{9089D488-83A1-4D30-B67B-87A5E4A02FDB}" dt="2022-05-25T06:07:17.820" v="774" actId="20577"/>
          <ac:spMkLst>
            <pc:docMk/>
            <pc:sldMk cId="3766545833" sldId="266"/>
            <ac:spMk id="2" creationId="{5EDCFBBF-2E09-44A6-66C9-EA5EC80A4E79}"/>
          </ac:spMkLst>
        </pc:spChg>
        <pc:spChg chg="mod">
          <ac:chgData name="Marcus Liwicki" userId="15678085-4213-46c3-8c52-91c45311ccbe" providerId="ADAL" clId="{9089D488-83A1-4D30-B67B-87A5E4A02FDB}" dt="2022-05-25T06:07:32.787" v="793" actId="20577"/>
          <ac:spMkLst>
            <pc:docMk/>
            <pc:sldMk cId="3766545833" sldId="266"/>
            <ac:spMk id="15" creationId="{78D1EDBF-F878-246E-9D45-4A4DC94A01D7}"/>
          </ac:spMkLst>
        </pc:spChg>
      </pc:sldChg>
      <pc:sldChg chg="modSp add mod modAnim">
        <pc:chgData name="Marcus Liwicki" userId="15678085-4213-46c3-8c52-91c45311ccbe" providerId="ADAL" clId="{9089D488-83A1-4D30-B67B-87A5E4A02FDB}" dt="2022-05-25T06:26:33.186" v="1224"/>
        <pc:sldMkLst>
          <pc:docMk/>
          <pc:sldMk cId="1858376029" sldId="267"/>
        </pc:sldMkLst>
        <pc:spChg chg="mod">
          <ac:chgData name="Marcus Liwicki" userId="15678085-4213-46c3-8c52-91c45311ccbe" providerId="ADAL" clId="{9089D488-83A1-4D30-B67B-87A5E4A02FDB}" dt="2022-05-25T06:20:39.529" v="1155" actId="207"/>
          <ac:spMkLst>
            <pc:docMk/>
            <pc:sldMk cId="1858376029" sldId="267"/>
            <ac:spMk id="14" creationId="{82C72EE3-4FC2-31FD-E434-092780556131}"/>
          </ac:spMkLst>
        </pc:spChg>
        <pc:spChg chg="mod">
          <ac:chgData name="Marcus Liwicki" userId="15678085-4213-46c3-8c52-91c45311ccbe" providerId="ADAL" clId="{9089D488-83A1-4D30-B67B-87A5E4A02FDB}" dt="2022-05-25T06:20:55.567" v="1157" actId="20577"/>
          <ac:spMkLst>
            <pc:docMk/>
            <pc:sldMk cId="1858376029" sldId="267"/>
            <ac:spMk id="15" creationId="{2CF10020-E031-D322-2E74-A0E434FB79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7140-90B8-4678-9A55-701810680996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E2D8-00AE-4B39-A88F-292469E57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6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23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Broader</a:t>
            </a:r>
          </a:p>
          <a:p>
            <a:r>
              <a:rPr lang="en-US" dirty="0"/>
              <a:t>Soften – not too soft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9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6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08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6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7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5614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69724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9439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60330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043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52272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85422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719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29300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36324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63845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D6B9-3185-2C45-94D9-12CE947B78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248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-3048" y="1535980"/>
            <a:ext cx="1219352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solidFill>
                  <a:schemeClr val="tx2">
                    <a:lumMod val="50000"/>
                  </a:schemeClr>
                </a:solidFill>
                <a:latin typeface="Nunito Sans" panose="020F0502020204030204" pitchFamily="34" charset="0"/>
              </a:rPr>
              <a:t>Discussion group 3:</a:t>
            </a:r>
          </a:p>
          <a:p>
            <a:pPr algn="ctr"/>
            <a:endParaRPr lang="fr-FR" sz="2500" b="1" i="0" u="none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800" b="1" dirty="0">
                <a:latin typeface="Nunito Sans" panose="020F0502020204030204" pitchFamily="34" charset="0"/>
              </a:rPr>
              <a:t>Document </a:t>
            </a:r>
            <a:r>
              <a:rPr lang="fr-FR" sz="4800" b="1" dirty="0" err="1">
                <a:latin typeface="Nunito Sans" panose="020F0502020204030204" pitchFamily="34" charset="0"/>
              </a:rPr>
              <a:t>Analysis</a:t>
            </a:r>
            <a:r>
              <a:rPr lang="fr-FR" sz="4800" b="1" dirty="0">
                <a:latin typeface="Nunito Sans" panose="020F0502020204030204" pitchFamily="34" charset="0"/>
              </a:rPr>
              <a:t> for Social Media</a:t>
            </a:r>
          </a:p>
          <a:p>
            <a:pPr algn="ctr"/>
            <a:endParaRPr lang="fr-FR" sz="1000" b="1" dirty="0">
              <a:latin typeface="Nunito Sans" panose="020F0502020204030204" pitchFamily="34" charset="0"/>
            </a:endParaRPr>
          </a:p>
          <a:p>
            <a:pPr algn="ctr"/>
            <a:r>
              <a:rPr lang="fr-FR" sz="3600" u="sng" strike="noStrike" dirty="0">
                <a:solidFill>
                  <a:schemeClr val="tx2">
                    <a:lumMod val="75000"/>
                  </a:schemeClr>
                </a:solidFill>
                <a:effectLst/>
                <a:latin typeface="Nunito Sans" panose="020F0502020204030204" pitchFamily="34" charset="0"/>
              </a:rPr>
              <a:t>Chair:</a:t>
            </a:r>
            <a:r>
              <a:rPr lang="fr-FR" sz="3600" strike="noStrike" dirty="0">
                <a:solidFill>
                  <a:schemeClr val="tx2">
                    <a:lumMod val="75000"/>
                  </a:schemeClr>
                </a:solidFill>
                <a:effectLst/>
                <a:latin typeface="Nunito Sans" panose="020F0502020204030204" pitchFamily="34" charset="0"/>
              </a:rPr>
              <a:t> 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Marcus Liwicki</a:t>
            </a:r>
            <a:endParaRPr lang="fr-FR" sz="3600" strike="noStrike" dirty="0">
              <a:solidFill>
                <a:schemeClr val="tx2">
                  <a:lumMod val="75000"/>
                </a:schemeClr>
              </a:solidFill>
              <a:effectLst/>
              <a:latin typeface="Nunito Sans" panose="020F0502020204030204" pitchFamily="34" charset="0"/>
            </a:endParaRPr>
          </a:p>
          <a:p>
            <a:pPr algn="ctr"/>
            <a:endParaRPr lang="fr-FR" sz="200" strike="noStrike" dirty="0">
              <a:solidFill>
                <a:schemeClr val="tx2">
                  <a:lumMod val="75000"/>
                </a:schemeClr>
              </a:solidFill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3200" i="1" u="sng" dirty="0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Scribe</a:t>
            </a:r>
            <a:r>
              <a:rPr lang="fr-FR" sz="3200" i="1" dirty="0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: </a:t>
            </a:r>
            <a:r>
              <a:rPr lang="fr-FR" sz="3200" i="1" dirty="0" err="1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Emanuela</a:t>
            </a:r>
            <a:r>
              <a:rPr lang="fr-FR" sz="3200" i="1" dirty="0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 </a:t>
            </a:r>
            <a:r>
              <a:rPr lang="fr-FR" sz="3200" i="1" dirty="0" err="1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Boros</a:t>
            </a:r>
            <a:r>
              <a:rPr lang="fr-FR" sz="3200" i="1" dirty="0">
                <a:solidFill>
                  <a:schemeClr val="tx2">
                    <a:lumMod val="75000"/>
                  </a:schemeClr>
                </a:solidFill>
                <a:latin typeface="Nunito Sans" panose="020F0502020204030204" pitchFamily="34" charset="0"/>
              </a:rPr>
              <a:t> </a:t>
            </a:r>
            <a:endParaRPr lang="fr-FR" sz="3200" i="1" strike="noStrike" dirty="0">
              <a:solidFill>
                <a:schemeClr val="tx2">
                  <a:lumMod val="75000"/>
                </a:schemeClr>
              </a:solidFill>
              <a:effectLst/>
              <a:latin typeface="Nunito Sans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3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4477-2D48-4097-3114-8A7BB656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E283-041B-0D35-D1AF-EC314771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23/05/2022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DC20-0A81-ABB2-3651-2391AFA2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15th IAPR INTERNATIONAL WORKSHOP ON DOCUMENT ANALYSIS SYSTEMS – La Rochelle,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B0A23-D9B2-874E-2C0E-90219311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>
                <a:solidFill>
                  <a:schemeClr val="tx2">
                    <a:lumMod val="50000"/>
                  </a:schemeClr>
                </a:solidFill>
              </a:rPr>
              <a:t>2</a:t>
            </a:fld>
            <a:endParaRPr lang="fr-F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6E03DF-9DA0-6CC7-65A7-3139103F80FD}"/>
              </a:ext>
            </a:extLst>
          </p:cNvPr>
          <p:cNvSpPr/>
          <p:nvPr/>
        </p:nvSpPr>
        <p:spPr>
          <a:xfrm>
            <a:off x="3402226" y="3568011"/>
            <a:ext cx="1550773" cy="1019433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IE</a:t>
            </a:r>
            <a:endParaRPr lang="en-SE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E12B71-076B-32AD-63B5-A4A7C9B0ECAD}"/>
              </a:ext>
            </a:extLst>
          </p:cNvPr>
          <p:cNvSpPr/>
          <p:nvPr/>
        </p:nvSpPr>
        <p:spPr>
          <a:xfrm>
            <a:off x="5320612" y="4147878"/>
            <a:ext cx="1550773" cy="1019433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Vision</a:t>
            </a:r>
            <a:endParaRPr lang="en-SE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90E00A-40A0-AAF7-EDBF-44A842776E69}"/>
              </a:ext>
            </a:extLst>
          </p:cNvPr>
          <p:cNvSpPr/>
          <p:nvPr/>
        </p:nvSpPr>
        <p:spPr>
          <a:xfrm>
            <a:off x="7239000" y="3610511"/>
            <a:ext cx="1550773" cy="1019433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NLP</a:t>
            </a:r>
            <a:endParaRPr lang="en-SE" sz="2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41B187-EC5D-88D9-7C43-0C4476ABAAF3}"/>
              </a:ext>
            </a:extLst>
          </p:cNvPr>
          <p:cNvSpPr/>
          <p:nvPr/>
        </p:nvSpPr>
        <p:spPr>
          <a:xfrm>
            <a:off x="8789773" y="2737772"/>
            <a:ext cx="1550773" cy="1019433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Audio Video</a:t>
            </a:r>
            <a:endParaRPr lang="en-SE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127F75-7AAF-5764-A625-8383F1C4F0D2}"/>
                  </a:ext>
                </a:extLst>
              </p:cNvPr>
              <p:cNvSpPr/>
              <p:nvPr/>
            </p:nvSpPr>
            <p:spPr>
              <a:xfrm>
                <a:off x="4177613" y="2425013"/>
                <a:ext cx="3836773" cy="2007973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SE" sz="9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𝐼𝐶</m:t>
                          </m:r>
                        </m:sub>
                        <m:sup/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sPre>
                      <m:sSubSup>
                        <m:sSubSupPr>
                          <m:ctrlPr>
                            <a:rPr lang="en-SE" sz="4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lang="en-SE" sz="4400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127F75-7AAF-5764-A625-8383F1C4F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13" y="2425013"/>
                <a:ext cx="3836773" cy="20079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FBBF-2E09-44A6-66C9-EA5EC80A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447"/>
            <a:ext cx="10515600" cy="2224844"/>
          </a:xfrm>
        </p:spPr>
        <p:txBody>
          <a:bodyPr/>
          <a:lstStyle/>
          <a:p>
            <a:pPr algn="ctr"/>
            <a:r>
              <a:rPr lang="en-US" dirty="0"/>
              <a:t>Why are we here?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What is DA for SM for?</a:t>
            </a:r>
            <a:endParaRPr lang="en-SE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0058-F957-F91E-F2AD-E9FE9A11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150" y="1642911"/>
            <a:ext cx="1365421" cy="460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Seiichi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66B3-7FF5-826C-7AC8-99ABDEC0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23/05/2022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4373-59F5-F8F4-AAEC-187F7CFB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15th IAPR INTERNATIONAL WORKSHOP ON DOCUMENT ANALYSIS SYSTEMS – La Rochelle,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3C1EB-E02E-3492-CD13-F4D5F6D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>
                <a:solidFill>
                  <a:schemeClr val="tx2">
                    <a:lumMod val="50000"/>
                  </a:schemeClr>
                </a:solidFill>
              </a:rPr>
              <a:t>3</a:t>
            </a:fld>
            <a:endParaRPr lang="fr-F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0E0351-E801-820F-7184-E0B176415C8E}"/>
              </a:ext>
            </a:extLst>
          </p:cNvPr>
          <p:cNvSpPr txBox="1">
            <a:spLocks/>
          </p:cNvSpPr>
          <p:nvPr/>
        </p:nvSpPr>
        <p:spPr>
          <a:xfrm>
            <a:off x="2359112" y="1677736"/>
            <a:ext cx="1781431" cy="46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interesting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ED4B43-FE8D-0C4F-8981-B30D4E4B2F5D}"/>
              </a:ext>
            </a:extLst>
          </p:cNvPr>
          <p:cNvSpPr txBox="1">
            <a:spLocks/>
          </p:cNvSpPr>
          <p:nvPr/>
        </p:nvSpPr>
        <p:spPr>
          <a:xfrm>
            <a:off x="4796481" y="837715"/>
            <a:ext cx="3192161" cy="99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NLP connection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(hate, fake)</a:t>
            </a:r>
            <a:endParaRPr lang="en-S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C35133-7575-833F-A99E-013B5C0E5291}"/>
              </a:ext>
            </a:extLst>
          </p:cNvPr>
          <p:cNvSpPr txBox="1">
            <a:spLocks/>
          </p:cNvSpPr>
          <p:nvPr/>
        </p:nvSpPr>
        <p:spPr>
          <a:xfrm>
            <a:off x="8779991" y="1642911"/>
            <a:ext cx="2888390" cy="69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FF"/>
                </a:solidFill>
                <a:latin typeface="Snap ITC" panose="04040A07060A02020202" pitchFamily="82" charset="0"/>
              </a:rPr>
              <a:t>attractive design </a:t>
            </a:r>
            <a:endParaRPr lang="en-SE" sz="2400" dirty="0">
              <a:solidFill>
                <a:srgbClr val="FF00FF"/>
              </a:solidFill>
              <a:latin typeface="Snap ITC" panose="04040A07060A02020202" pitchFamily="82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FA7BDC73-9245-FEA5-A836-167F50DFB134}"/>
              </a:ext>
            </a:extLst>
          </p:cNvPr>
          <p:cNvSpPr/>
          <p:nvPr/>
        </p:nvSpPr>
        <p:spPr>
          <a:xfrm>
            <a:off x="339815" y="2415041"/>
            <a:ext cx="3101545" cy="1304345"/>
          </a:xfrm>
          <a:prstGeom prst="wedgeEllipseCallout">
            <a:avLst>
              <a:gd name="adj1" fmla="val -66873"/>
              <a:gd name="adj2" fmla="val -526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 in SM data</a:t>
            </a:r>
          </a:p>
          <a:p>
            <a:pPr algn="ctr"/>
            <a:r>
              <a:rPr lang="en-US" dirty="0"/>
              <a:t>many docs to process</a:t>
            </a:r>
          </a:p>
          <a:p>
            <a:pPr algn="ctr"/>
            <a:r>
              <a:rPr lang="en-US" dirty="0"/>
              <a:t>combination of many</a:t>
            </a:r>
            <a:endParaRPr lang="en-SE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90B6645-E028-AAED-0107-CDA665568C28}"/>
              </a:ext>
            </a:extLst>
          </p:cNvPr>
          <p:cNvSpPr/>
          <p:nvPr/>
        </p:nvSpPr>
        <p:spPr>
          <a:xfrm>
            <a:off x="8954528" y="2448431"/>
            <a:ext cx="3101545" cy="1304345"/>
          </a:xfrm>
          <a:prstGeom prst="wedgeEllipseCallout">
            <a:avLst>
              <a:gd name="adj1" fmla="val 57031"/>
              <a:gd name="adj2" fmla="val -6018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we have only </a:t>
            </a:r>
          </a:p>
          <a:p>
            <a:pPr algn="ctr"/>
            <a:r>
              <a:rPr lang="en-US" b="1" dirty="0"/>
              <a:t>45 </a:t>
            </a:r>
            <a:r>
              <a:rPr lang="en-US" dirty="0"/>
              <a:t>minutes!!!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265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  <p:bldP spid="8" grpId="1"/>
      <p:bldP spid="9" grpId="0"/>
      <p:bldP spid="9" grpId="1"/>
      <p:bldP spid="10" grpId="0"/>
      <p:bldP spid="10" grpId="1"/>
      <p:bldP spid="1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FBBF-2E09-44A6-66C9-EA5EC80A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447"/>
            <a:ext cx="10515600" cy="2224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Why are we here?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What is DA for SM for?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0058-F957-F91E-F2AD-E9FE9A11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150" y="1642911"/>
            <a:ext cx="1365421" cy="460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Seiichi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66B3-7FF5-826C-7AC8-99ABDEC0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23/05/2022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4373-59F5-F8F4-AAEC-187F7CFB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15th IAPR INTERNATIONAL WORKSHOP ON DOCUMENT ANALYSIS SYSTEMS – La Rochelle,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3C1EB-E02E-3492-CD13-F4D5F6D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>
                <a:solidFill>
                  <a:schemeClr val="tx2">
                    <a:lumMod val="50000"/>
                  </a:schemeClr>
                </a:solidFill>
              </a:rPr>
              <a:t>4</a:t>
            </a:fld>
            <a:endParaRPr lang="fr-F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0E0351-E801-820F-7184-E0B176415C8E}"/>
              </a:ext>
            </a:extLst>
          </p:cNvPr>
          <p:cNvSpPr txBox="1">
            <a:spLocks/>
          </p:cNvSpPr>
          <p:nvPr/>
        </p:nvSpPr>
        <p:spPr>
          <a:xfrm>
            <a:off x="2359112" y="1677736"/>
            <a:ext cx="1781431" cy="46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interesting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ED4B43-FE8D-0C4F-8981-B30D4E4B2F5D}"/>
              </a:ext>
            </a:extLst>
          </p:cNvPr>
          <p:cNvSpPr txBox="1">
            <a:spLocks/>
          </p:cNvSpPr>
          <p:nvPr/>
        </p:nvSpPr>
        <p:spPr>
          <a:xfrm>
            <a:off x="4796481" y="837715"/>
            <a:ext cx="3192161" cy="99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NLP connection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(hate, fake)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C35133-7575-833F-A99E-013B5C0E5291}"/>
              </a:ext>
            </a:extLst>
          </p:cNvPr>
          <p:cNvSpPr txBox="1">
            <a:spLocks/>
          </p:cNvSpPr>
          <p:nvPr/>
        </p:nvSpPr>
        <p:spPr>
          <a:xfrm>
            <a:off x="8779991" y="1642911"/>
            <a:ext cx="2888390" cy="69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nap ITC" panose="04040A07060A02020202" pitchFamily="82" charset="0"/>
              </a:rPr>
              <a:t>attractive design </a:t>
            </a:r>
            <a:endParaRPr lang="en-SE" sz="2400" dirty="0">
              <a:solidFill>
                <a:schemeClr val="tx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C72EE3-4FC2-31FD-E434-092780556131}"/>
              </a:ext>
            </a:extLst>
          </p:cNvPr>
          <p:cNvSpPr txBox="1">
            <a:spLocks/>
          </p:cNvSpPr>
          <p:nvPr/>
        </p:nvSpPr>
        <p:spPr>
          <a:xfrm>
            <a:off x="2359113" y="3842950"/>
            <a:ext cx="7384190" cy="89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consume		create			analyze</a:t>
            </a:r>
            <a:endParaRPr lang="en-SE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FA7BDC73-9245-FEA5-A836-167F50DFB134}"/>
              </a:ext>
            </a:extLst>
          </p:cNvPr>
          <p:cNvSpPr/>
          <p:nvPr/>
        </p:nvSpPr>
        <p:spPr>
          <a:xfrm>
            <a:off x="339815" y="2415041"/>
            <a:ext cx="3101545" cy="1304345"/>
          </a:xfrm>
          <a:prstGeom prst="wedgeEllipseCallout">
            <a:avLst>
              <a:gd name="adj1" fmla="val -66873"/>
              <a:gd name="adj2" fmla="val -52603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growth in SM data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many docs to process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combination of many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FBBF-2E09-44A6-66C9-EA5EC80A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447"/>
            <a:ext cx="10515600" cy="22248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Why are we here?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What is DA for SM for?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0058-F957-F91E-F2AD-E9FE9A11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150" y="1642911"/>
            <a:ext cx="1365421" cy="460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Seiichi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66B3-7FF5-826C-7AC8-99ABDEC0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23/05/2022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4373-59F5-F8F4-AAEC-187F7CFB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15th IAPR INTERNATIONAL WORKSHOP ON DOCUMENT ANALYSIS SYSTEMS – La Rochelle,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3C1EB-E02E-3492-CD13-F4D5F6D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>
                <a:solidFill>
                  <a:schemeClr val="tx2">
                    <a:lumMod val="50000"/>
                  </a:schemeClr>
                </a:solidFill>
              </a:rPr>
              <a:t>5</a:t>
            </a:fld>
            <a:endParaRPr lang="fr-F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91E0F-C028-F342-EDEB-F7CB677673ED}"/>
              </a:ext>
            </a:extLst>
          </p:cNvPr>
          <p:cNvSpPr txBox="1">
            <a:spLocks/>
          </p:cNvSpPr>
          <p:nvPr/>
        </p:nvSpPr>
        <p:spPr>
          <a:xfrm>
            <a:off x="1240825" y="4446004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media reading system</a:t>
            </a:r>
            <a:endParaRPr lang="en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0E0351-E801-820F-7184-E0B176415C8E}"/>
              </a:ext>
            </a:extLst>
          </p:cNvPr>
          <p:cNvSpPr txBox="1">
            <a:spLocks/>
          </p:cNvSpPr>
          <p:nvPr/>
        </p:nvSpPr>
        <p:spPr>
          <a:xfrm>
            <a:off x="2359112" y="1677736"/>
            <a:ext cx="1781431" cy="46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interesting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ED4B43-FE8D-0C4F-8981-B30D4E4B2F5D}"/>
              </a:ext>
            </a:extLst>
          </p:cNvPr>
          <p:cNvSpPr txBox="1">
            <a:spLocks/>
          </p:cNvSpPr>
          <p:nvPr/>
        </p:nvSpPr>
        <p:spPr>
          <a:xfrm>
            <a:off x="4796481" y="837715"/>
            <a:ext cx="3192161" cy="99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NLP connection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(hate, fake)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C35133-7575-833F-A99E-013B5C0E5291}"/>
              </a:ext>
            </a:extLst>
          </p:cNvPr>
          <p:cNvSpPr txBox="1">
            <a:spLocks/>
          </p:cNvSpPr>
          <p:nvPr/>
        </p:nvSpPr>
        <p:spPr>
          <a:xfrm>
            <a:off x="8779991" y="1642911"/>
            <a:ext cx="2888390" cy="690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nap ITC" panose="04040A07060A02020202" pitchFamily="82" charset="0"/>
              </a:rPr>
              <a:t>attractive design </a:t>
            </a:r>
            <a:endParaRPr lang="en-SE" sz="2400" dirty="0">
              <a:solidFill>
                <a:schemeClr val="tx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A81D6A-F62E-C9F5-B48B-95F1AC9D99E3}"/>
              </a:ext>
            </a:extLst>
          </p:cNvPr>
          <p:cNvSpPr txBox="1">
            <a:spLocks/>
          </p:cNvSpPr>
          <p:nvPr/>
        </p:nvSpPr>
        <p:spPr>
          <a:xfrm>
            <a:off x="4240429" y="4406758"/>
            <a:ext cx="2751437" cy="112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collaborative learning SM</a:t>
            </a:r>
            <a:endParaRPr lang="en-S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4EA82E-8DE3-5847-CF8C-1F6023CCDB65}"/>
              </a:ext>
            </a:extLst>
          </p:cNvPr>
          <p:cNvSpPr txBox="1">
            <a:spLocks/>
          </p:cNvSpPr>
          <p:nvPr/>
        </p:nvSpPr>
        <p:spPr>
          <a:xfrm>
            <a:off x="8153400" y="4479695"/>
            <a:ext cx="2751437" cy="105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social are media?</a:t>
            </a:r>
            <a:endParaRPr lang="en-S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C72EE3-4FC2-31FD-E434-092780556131}"/>
              </a:ext>
            </a:extLst>
          </p:cNvPr>
          <p:cNvSpPr txBox="1">
            <a:spLocks/>
          </p:cNvSpPr>
          <p:nvPr/>
        </p:nvSpPr>
        <p:spPr>
          <a:xfrm>
            <a:off x="2359113" y="3842950"/>
            <a:ext cx="7384190" cy="89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consume		create			analyze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F10020-E031-D322-2E74-A0E434FB799E}"/>
              </a:ext>
            </a:extLst>
          </p:cNvPr>
          <p:cNvSpPr txBox="1">
            <a:spLocks/>
          </p:cNvSpPr>
          <p:nvPr/>
        </p:nvSpPr>
        <p:spPr>
          <a:xfrm>
            <a:off x="5310832" y="5304367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content design im2font</a:t>
            </a:r>
            <a:endParaRPr lang="en-S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D682AC-339E-64CE-FED0-C55A98057105}"/>
              </a:ext>
            </a:extLst>
          </p:cNvPr>
          <p:cNvSpPr txBox="1">
            <a:spLocks/>
          </p:cNvSpPr>
          <p:nvPr/>
        </p:nvSpPr>
        <p:spPr>
          <a:xfrm>
            <a:off x="1612557" y="5401177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SM as GT resource</a:t>
            </a:r>
            <a:endParaRPr lang="en-S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933A0B-08C9-0EB7-4F38-6D5BEACA4765}"/>
              </a:ext>
            </a:extLst>
          </p:cNvPr>
          <p:cNvSpPr txBox="1">
            <a:spLocks/>
          </p:cNvSpPr>
          <p:nvPr/>
        </p:nvSpPr>
        <p:spPr>
          <a:xfrm>
            <a:off x="8979244" y="5340303"/>
            <a:ext cx="2751437" cy="1054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vision &amp; language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complement, correlate,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re-interpret &amp; independent (contr.)</a:t>
            </a:r>
            <a:endParaRPr lang="en-SE" sz="1400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FA7BDC73-9245-FEA5-A836-167F50DFB134}"/>
              </a:ext>
            </a:extLst>
          </p:cNvPr>
          <p:cNvSpPr/>
          <p:nvPr/>
        </p:nvSpPr>
        <p:spPr>
          <a:xfrm>
            <a:off x="339815" y="2415041"/>
            <a:ext cx="3101545" cy="1304345"/>
          </a:xfrm>
          <a:prstGeom prst="wedgeEllipseCallout">
            <a:avLst>
              <a:gd name="adj1" fmla="val -66873"/>
              <a:gd name="adj2" fmla="val -52603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growth in SM data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many docs to process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combination of many</a:t>
            </a:r>
            <a:endParaRPr lang="en-S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FBBF-2E09-44A6-66C9-EA5EC80A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447"/>
            <a:ext cx="10515600" cy="2224844"/>
          </a:xfrm>
        </p:spPr>
        <p:txBody>
          <a:bodyPr/>
          <a:lstStyle/>
          <a:p>
            <a:pPr algn="ctr"/>
            <a:r>
              <a:rPr lang="en-US" dirty="0"/>
              <a:t>future topics for </a:t>
            </a:r>
            <a:br>
              <a:rPr lang="en-US" dirty="0"/>
            </a:br>
            <a:r>
              <a:rPr lang="en-US" b="1" dirty="0"/>
              <a:t>ICDAR</a:t>
            </a:r>
            <a:endParaRPr lang="en-SE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66B3-7FF5-826C-7AC8-99ABDEC0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tx2">
                    <a:lumMod val="50000"/>
                  </a:schemeClr>
                </a:solidFill>
              </a:rPr>
              <a:t>23/05/2022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4373-59F5-F8F4-AAEC-187F7CFB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15th IAPR INTERNATIONAL WORKSHOP ON DOCUMENT ANALYSIS SYSTEMS – La Rochelle, France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3C1EB-E02E-3492-CD13-F4D5F6D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>
                <a:solidFill>
                  <a:schemeClr val="tx2">
                    <a:lumMod val="50000"/>
                  </a:schemeClr>
                </a:solidFill>
              </a:rPr>
              <a:t>6</a:t>
            </a:fld>
            <a:endParaRPr lang="fr-F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91E0F-C028-F342-EDEB-F7CB677673ED}"/>
              </a:ext>
            </a:extLst>
          </p:cNvPr>
          <p:cNvSpPr txBox="1">
            <a:spLocks/>
          </p:cNvSpPr>
          <p:nvPr/>
        </p:nvSpPr>
        <p:spPr>
          <a:xfrm>
            <a:off x="1389106" y="4058308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VQA on multi- video/image/text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A81D6A-F62E-C9F5-B48B-95F1AC9D99E3}"/>
              </a:ext>
            </a:extLst>
          </p:cNvPr>
          <p:cNvSpPr txBox="1">
            <a:spLocks/>
          </p:cNvSpPr>
          <p:nvPr/>
        </p:nvSpPr>
        <p:spPr>
          <a:xfrm>
            <a:off x="4896365" y="4580367"/>
            <a:ext cx="2751437" cy="98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collaborative social media DAS</a:t>
            </a:r>
            <a:endParaRPr lang="en-S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47BEED-2419-9F63-49EC-9F842843877F}"/>
              </a:ext>
            </a:extLst>
          </p:cNvPr>
          <p:cNvSpPr txBox="1">
            <a:spLocks/>
          </p:cNvSpPr>
          <p:nvPr/>
        </p:nvSpPr>
        <p:spPr>
          <a:xfrm>
            <a:off x="8153400" y="3905242"/>
            <a:ext cx="3041822" cy="98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cross social media platform DA</a:t>
            </a:r>
            <a:endParaRPr lang="en-S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D1EDBF-F878-246E-9D45-4A4DC94A01D7}"/>
              </a:ext>
            </a:extLst>
          </p:cNvPr>
          <p:cNvSpPr txBox="1">
            <a:spLocks/>
          </p:cNvSpPr>
          <p:nvPr/>
        </p:nvSpPr>
        <p:spPr>
          <a:xfrm>
            <a:off x="1819533" y="1164767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media reading system</a:t>
            </a:r>
            <a:endParaRPr lang="en-S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9EFA4C-4B23-4B8A-5D10-436B53498825}"/>
              </a:ext>
            </a:extLst>
          </p:cNvPr>
          <p:cNvSpPr txBox="1">
            <a:spLocks/>
          </p:cNvSpPr>
          <p:nvPr/>
        </p:nvSpPr>
        <p:spPr>
          <a:xfrm>
            <a:off x="4993160" y="689002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beyond 100%</a:t>
            </a:r>
            <a:endParaRPr lang="en-S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D2A054-E525-5591-76C3-E38556B50DCC}"/>
              </a:ext>
            </a:extLst>
          </p:cNvPr>
          <p:cNvSpPr txBox="1">
            <a:spLocks/>
          </p:cNvSpPr>
          <p:nvPr/>
        </p:nvSpPr>
        <p:spPr>
          <a:xfrm>
            <a:off x="8494241" y="1149279"/>
            <a:ext cx="2751437" cy="11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historical social media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661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5F1705ABA84892C591434D4683CF" ma:contentTypeVersion="14" ma:contentTypeDescription="Crée un document." ma:contentTypeScope="" ma:versionID="1725917a29ffb5be5aa22daf82679d80">
  <xsd:schema xmlns:xsd="http://www.w3.org/2001/XMLSchema" xmlns:xs="http://www.w3.org/2001/XMLSchema" xmlns:p="http://schemas.microsoft.com/office/2006/metadata/properties" xmlns:ns3="3cdb58f6-043c-43d4-917a-64e08b9195de" xmlns:ns4="6479383f-2166-43ac-b1eb-1b7b02bb8616" targetNamespace="http://schemas.microsoft.com/office/2006/metadata/properties" ma:root="true" ma:fieldsID="daa44bb8b264efa5566ce5a04b2f9784" ns3:_="" ns4:_="">
    <xsd:import namespace="3cdb58f6-043c-43d4-917a-64e08b9195de"/>
    <xsd:import namespace="6479383f-2166-43ac-b1eb-1b7b02bb8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b58f6-043c-43d4-917a-64e08b919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383f-2166-43ac-b1eb-1b7b02bb8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2F680-1496-4E04-8674-59F48B0FF8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4F943E-8B60-4544-827E-631C0A506D14}">
  <ds:schemaRefs>
    <ds:schemaRef ds:uri="6479383f-2166-43ac-b1eb-1b7b02bb8616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cdb58f6-043c-43d4-917a-64e08b9195d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B91A61-6A47-400F-B9FE-EC037EF46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b58f6-043c-43d4-917a-64e08b9195de"/>
    <ds:schemaRef ds:uri="6479383f-2166-43ac-b1eb-1b7b02bb8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303</Words>
  <Application>Microsoft Office PowerPoint</Application>
  <PresentationFormat>Widescreen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Nunito Sans</vt:lpstr>
      <vt:lpstr>Snap ITC</vt:lpstr>
      <vt:lpstr>Office Theme</vt:lpstr>
      <vt:lpstr>PowerPoint Presentation</vt:lpstr>
      <vt:lpstr>PowerPoint Presentation</vt:lpstr>
      <vt:lpstr>Why are we here? What is DA for SM for?</vt:lpstr>
      <vt:lpstr>Why are we here? What is DA for SM for?</vt:lpstr>
      <vt:lpstr>Why are we here? What is DA for SM for?</vt:lpstr>
      <vt:lpstr>future topics for  ICDAR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Mondou</dc:creator>
  <cp:lastModifiedBy>Marcus Liwicki</cp:lastModifiedBy>
  <cp:revision>40</cp:revision>
  <dcterms:created xsi:type="dcterms:W3CDTF">2022-04-22T13:41:55Z</dcterms:created>
  <dcterms:modified xsi:type="dcterms:W3CDTF">2022-05-25T06:39:08Z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0x010100A6C85F1705ABA84892C591434D4683CF</vt:lpwstr>
  </property>
</Properties>
</file>